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77" r:id="rId9"/>
    <p:sldId id="281" r:id="rId10"/>
    <p:sldId id="285" r:id="rId11"/>
    <p:sldId id="264" r:id="rId12"/>
    <p:sldId id="280" r:id="rId13"/>
    <p:sldId id="286" r:id="rId14"/>
    <p:sldId id="265" r:id="rId15"/>
    <p:sldId id="266" r:id="rId16"/>
    <p:sldId id="270" r:id="rId17"/>
    <p:sldId id="267" r:id="rId18"/>
    <p:sldId id="268" r:id="rId19"/>
    <p:sldId id="269" r:id="rId20"/>
    <p:sldId id="271" r:id="rId21"/>
    <p:sldId id="272" r:id="rId22"/>
    <p:sldId id="282" r:id="rId23"/>
    <p:sldId id="283" r:id="rId24"/>
    <p:sldId id="273" r:id="rId25"/>
    <p:sldId id="278" r:id="rId26"/>
    <p:sldId id="284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851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18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481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2586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7127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2594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034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0954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1906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5820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140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4B1AE-9FE6-43C7-A83F-3EDE73A1213C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7F6EC-ED6E-4FB3-A988-07D841FB41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933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SYSTEMIC LUPUS ERTHEMATOSUS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1676400" y="4724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pPr algn="ctr"/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pPr algn="ctr"/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97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C:\Users\WELCOME\Desktop\SLE\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791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WELCOME\Desktop\SLE\sle-2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30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WELCOME\Desktop\SLE\sle-2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885698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903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WELCOME\Desktop\SLE\sle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28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WELCOME\Desktop\SLE\sle-2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523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WELCOME\Desktop\SLE\sle-3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8854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WELCOME\Desktop\SLE\sle-3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21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290" name="Picture 2" descr="C:\Users\WELCOME\Desktop\SLE\sle-3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967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WELCOME\Desktop\SLE\sle-3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1296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23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WELCOME\Desktop\SLE\sle-3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42493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37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WELCOME\Desktop\SLE\systemic-lupus-erythematosus-sle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747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WELCOME\Desktop\SLE\sle-3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20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WELCOME\Desktop\SLE\sle-3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5149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C:\Users\WELCOME\Desktop\SLE\systemic-lupus-erythematosus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2494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WELCOME\Desktop\SLE\systemic-lupus-erythematosus-1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6757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WELCOME\Desktop\SLE\systemic-lupus-erythematosus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3423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WELCOME\Desktop\SLE\systemic-lupus-erythematosus-sle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516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C:\Users\WELCOME\Desktop\SLE\systemic-lupus-erythematosus-sle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2562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ELCOME\Desktop\SLE\systemic-lupus-erythematosus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097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WELCOME\Desktop\SLE\systemic-lupus-erythematosu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478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WELCOME\Desktop\SLE\systemic-lupus-erythematosu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810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WELCOME\Desktop\SLE\sle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356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WELCOME\Desktop\SLE\sle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047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WELCOME\Desktop\SLE\sle-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883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WELCOME\Desktop\SLE\systemic-lupus-erythematosus-sl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187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WELCOME\Desktop\SLE\systemic-lupus-erythematosus-8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993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</Words>
  <Application>Microsoft Office PowerPoint</Application>
  <PresentationFormat>On-screen Show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SYSTEMIC LUPUS ERTHEMATOSUS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LUPUS ERTHEMATOSUS</dc:title>
  <dc:creator>ismail - [2010]</dc:creator>
  <cp:lastModifiedBy>New</cp:lastModifiedBy>
  <cp:revision>8</cp:revision>
  <dcterms:created xsi:type="dcterms:W3CDTF">2019-02-19T17:19:40Z</dcterms:created>
  <dcterms:modified xsi:type="dcterms:W3CDTF">2019-09-24T10:23:54Z</dcterms:modified>
</cp:coreProperties>
</file>